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8" r:id="rId4"/>
    <p:sldId id="261" r:id="rId5"/>
    <p:sldId id="273" r:id="rId6"/>
    <p:sldId id="270" r:id="rId7"/>
    <p:sldId id="274" r:id="rId8"/>
    <p:sldId id="260" r:id="rId9"/>
    <p:sldId id="271" r:id="rId10"/>
    <p:sldId id="276" r:id="rId11"/>
    <p:sldId id="263" r:id="rId12"/>
    <p:sldId id="277" r:id="rId13"/>
    <p:sldId id="272" r:id="rId14"/>
    <p:sldId id="269" r:id="rId15"/>
    <p:sldId id="275" r:id="rId16"/>
    <p:sldId id="256" r:id="rId17"/>
    <p:sldId id="262" r:id="rId18"/>
    <p:sldId id="258" r:id="rId19"/>
    <p:sldId id="259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8630-2BEF-4145-9F95-61FCFB6A101F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71CA-1A8E-4819-BA75-6F2F8B058B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8630-2BEF-4145-9F95-61FCFB6A101F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71CA-1A8E-4819-BA75-6F2F8B058B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8630-2BEF-4145-9F95-61FCFB6A101F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71CA-1A8E-4819-BA75-6F2F8B058B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8630-2BEF-4145-9F95-61FCFB6A101F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71CA-1A8E-4819-BA75-6F2F8B058B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8630-2BEF-4145-9F95-61FCFB6A101F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71CA-1A8E-4819-BA75-6F2F8B058B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8630-2BEF-4145-9F95-61FCFB6A101F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71CA-1A8E-4819-BA75-6F2F8B058B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8630-2BEF-4145-9F95-61FCFB6A101F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71CA-1A8E-4819-BA75-6F2F8B058B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8630-2BEF-4145-9F95-61FCFB6A101F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71CA-1A8E-4819-BA75-6F2F8B058B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8630-2BEF-4145-9F95-61FCFB6A101F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71CA-1A8E-4819-BA75-6F2F8B058B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8630-2BEF-4145-9F95-61FCFB6A101F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71CA-1A8E-4819-BA75-6F2F8B058B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8630-2BEF-4145-9F95-61FCFB6A101F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71CA-1A8E-4819-BA75-6F2F8B058B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38630-2BEF-4145-9F95-61FCFB6A101F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171CA-1A8E-4819-BA75-6F2F8B058BB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2961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45224"/>
            <a:ext cx="9900592" cy="141277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</a:rPr>
              <a:t>МАДОУ «Детский сад №26 «Родничок»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Воспитатель Ли Ольга Михайловна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Московская область, г.о. Зарайск, с. </a:t>
            </a:r>
            <a:r>
              <a:rPr lang="ru-RU" sz="2000" i="1" dirty="0" err="1" smtClean="0">
                <a:solidFill>
                  <a:schemeClr val="bg1"/>
                </a:solidFill>
              </a:rPr>
              <a:t>Макеево</a:t>
            </a:r>
            <a:endParaRPr lang="ru-RU" sz="2000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Пк\Documents\fjA1-C5aCq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0592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pp.userapi.com/c830708/v830708664/33304/UVKMIoz39V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50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к\Documents\1XSVtvkMM5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https://pp.userapi.com/c830708/v830708664/33316/XItbwix5I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50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к\Documents\GWIYcshCQj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Пк\Documents\w2m2FfTLh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Пк\Documents\Z5jYxE4PeJ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Пк\Documents\WFv6ohGD4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к\Documents\gtgUMRQ0fx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к\Documents\SmIzYQW1k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к\Documents\NlamO-I1vT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Пк\Documents\TaoHq3Wrez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к\Documents\dHLbqtaiW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Пк\Documents\WVCJX2vvMP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Пк\Documents\u8kn_Htpc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к\Documents\K2drUc3Ti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Пк\Documents\f12Pp5Al-B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Пк\Documents\ZQIVEpGWVW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к\Documents\8pbSHkyte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Пк\Documents\eelFSgt1R4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23</Words>
  <Application>Microsoft Office PowerPoint</Application>
  <PresentationFormat>Экран (4:3)</PresentationFormat>
  <Paragraphs>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7</cp:revision>
  <dcterms:created xsi:type="dcterms:W3CDTF">2018-01-09T16:08:23Z</dcterms:created>
  <dcterms:modified xsi:type="dcterms:W3CDTF">2018-01-09T17:12:20Z</dcterms:modified>
</cp:coreProperties>
</file>